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99" d="100"/>
          <a:sy n="99" d="100"/>
        </p:scale>
        <p:origin x="6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78A2-B39D-41BD-B963-CC76FFEBA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3166" y="1189653"/>
            <a:ext cx="4892825" cy="2062066"/>
          </a:xfrm>
        </p:spPr>
        <p:txBody>
          <a:bodyPr/>
          <a:lstStyle/>
          <a:p>
            <a:r>
              <a:rPr lang="en-US" dirty="0"/>
              <a:t> Sports 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8FFB71-EFDC-499F-A849-50421FF07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9048" y="4814596"/>
            <a:ext cx="6329740" cy="1502228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         Buy tickets for different sports events</a:t>
            </a:r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                             CSP-584</a:t>
            </a:r>
          </a:p>
          <a:p>
            <a:pPr algn="l"/>
            <a:r>
              <a:rPr lang="en-US" dirty="0"/>
              <a:t>	</a:t>
            </a:r>
          </a:p>
          <a:p>
            <a:pPr algn="l"/>
            <a:r>
              <a:rPr lang="en-US" dirty="0"/>
              <a:t>		                       Team No. 33</a:t>
            </a:r>
          </a:p>
          <a:p>
            <a:pPr algn="l"/>
            <a:r>
              <a:rPr lang="en-US" dirty="0"/>
              <a:t>		  </a:t>
            </a:r>
            <a:r>
              <a:rPr lang="en-US"/>
              <a:t>Amitdeb Bhattacharya </a:t>
            </a:r>
            <a:r>
              <a:rPr lang="en-US" dirty="0"/>
              <a:t>A20402789</a:t>
            </a:r>
          </a:p>
          <a:p>
            <a:pPr algn="l"/>
            <a:r>
              <a:rPr lang="en-US" dirty="0"/>
              <a:t>                               Baltej Singh A20444488</a:t>
            </a:r>
          </a:p>
        </p:txBody>
      </p:sp>
    </p:spTree>
    <p:extLst>
      <p:ext uri="{BB962C8B-B14F-4D97-AF65-F5344CB8AC3E}">
        <p14:creationId xmlns:p14="http://schemas.microsoft.com/office/powerpoint/2010/main" val="524782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78A2-B39D-41BD-B963-CC76FFEBA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38747" y="1615052"/>
            <a:ext cx="4835897" cy="1909056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Description: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8FFB71-EFDC-499F-A849-50421FF07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9048" y="4814596"/>
            <a:ext cx="6329740" cy="1502228"/>
          </a:xfrm>
        </p:spPr>
        <p:txBody>
          <a:bodyPr>
            <a:noAutofit/>
          </a:bodyPr>
          <a:lstStyle/>
          <a:p>
            <a:pPr algn="l"/>
            <a:endParaRPr lang="en-US" dirty="0"/>
          </a:p>
          <a:p>
            <a:pPr algn="l"/>
            <a:r>
              <a:rPr lang="en-US" dirty="0"/>
              <a:t>                             </a:t>
            </a:r>
          </a:p>
          <a:p>
            <a:pPr algn="l"/>
            <a:r>
              <a:rPr lang="en-US" dirty="0"/>
              <a:t>	</a:t>
            </a:r>
          </a:p>
          <a:p>
            <a:pPr algn="l"/>
            <a:r>
              <a:rPr lang="en-US" dirty="0"/>
              <a:t>	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E203B6-BDF7-446A-9E75-FFAB9D2BDF2B}"/>
              </a:ext>
            </a:extLst>
          </p:cNvPr>
          <p:cNvSpPr txBox="1"/>
          <p:nvPr/>
        </p:nvSpPr>
        <p:spPr>
          <a:xfrm>
            <a:off x="2800304" y="2569580"/>
            <a:ext cx="55141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Allows customer to register and login to purchase tickets online for sports event.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Customer can also purchase tickets for different locations.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Customer can see upcoming schedule for the games.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Sends e-ticket by email to customer after successful purchase of ticket.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Allows customer to view purchase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704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78A2-B39D-41BD-B963-CC76FFEBA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6903" y="1612739"/>
            <a:ext cx="5177742" cy="1911369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Technologies: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8FFB71-EFDC-499F-A849-50421FF07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9048" y="4814596"/>
            <a:ext cx="6329740" cy="1502228"/>
          </a:xfrm>
        </p:spPr>
        <p:txBody>
          <a:bodyPr>
            <a:noAutofit/>
          </a:bodyPr>
          <a:lstStyle/>
          <a:p>
            <a:pPr algn="l"/>
            <a:endParaRPr lang="en-US" dirty="0"/>
          </a:p>
          <a:p>
            <a:pPr algn="l"/>
            <a:r>
              <a:rPr lang="en-US" dirty="0"/>
              <a:t>                             </a:t>
            </a:r>
          </a:p>
          <a:p>
            <a:pPr algn="l"/>
            <a:r>
              <a:rPr lang="en-US" dirty="0"/>
              <a:t>	</a:t>
            </a:r>
          </a:p>
          <a:p>
            <a:pPr algn="l"/>
            <a:r>
              <a:rPr lang="en-US" dirty="0"/>
              <a:t>	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E203B6-BDF7-446A-9E75-FFAB9D2BDF2B}"/>
              </a:ext>
            </a:extLst>
          </p:cNvPr>
          <p:cNvSpPr txBox="1"/>
          <p:nvPr/>
        </p:nvSpPr>
        <p:spPr>
          <a:xfrm>
            <a:off x="2696902" y="2214623"/>
            <a:ext cx="56175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HTML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CSS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JavaScript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Java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Ajax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MySql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MongoDB</a:t>
            </a:r>
          </a:p>
          <a:p>
            <a:endParaRPr lang="en-US" dirty="0"/>
          </a:p>
          <a:p>
            <a:r>
              <a:rPr lang="en-US" dirty="0"/>
              <a:t>API used: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StubHub API</a:t>
            </a:r>
          </a:p>
        </p:txBody>
      </p:sp>
    </p:spTree>
    <p:extLst>
      <p:ext uri="{BB962C8B-B14F-4D97-AF65-F5344CB8AC3E}">
        <p14:creationId xmlns:p14="http://schemas.microsoft.com/office/powerpoint/2010/main" val="162305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D8FFB71-EFDC-499F-A849-50421FF07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9048" y="4814596"/>
            <a:ext cx="6329740" cy="1502228"/>
          </a:xfrm>
        </p:spPr>
        <p:txBody>
          <a:bodyPr>
            <a:noAutofit/>
          </a:bodyPr>
          <a:lstStyle/>
          <a:p>
            <a:pPr algn="l"/>
            <a:endParaRPr lang="en-US" dirty="0"/>
          </a:p>
          <a:p>
            <a:pPr algn="l"/>
            <a:r>
              <a:rPr lang="en-US" dirty="0"/>
              <a:t>                             </a:t>
            </a:r>
          </a:p>
          <a:p>
            <a:pPr algn="l"/>
            <a:r>
              <a:rPr lang="en-US" dirty="0"/>
              <a:t>	</a:t>
            </a:r>
          </a:p>
          <a:p>
            <a:pPr algn="l"/>
            <a:r>
              <a:rPr lang="en-US" dirty="0"/>
              <a:t>	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0FAE2C-B9C5-4D04-9165-900997093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49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D9699C-2AE9-4AFC-9FBE-6A3DADAF6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707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78A2-B39D-41BD-B963-CC76FFEBA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9657" y="3144456"/>
            <a:ext cx="5034988" cy="891250"/>
          </a:xfrm>
        </p:spPr>
        <p:txBody>
          <a:bodyPr>
            <a:noAutofit/>
          </a:bodyPr>
          <a:lstStyle/>
          <a:p>
            <a:pPr algn="l"/>
            <a:r>
              <a:rPr lang="en-US" sz="4400" dirty="0"/>
              <a:t>Questions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8FFB71-EFDC-499F-A849-50421FF07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9048" y="4814596"/>
            <a:ext cx="6329740" cy="1502228"/>
          </a:xfrm>
        </p:spPr>
        <p:txBody>
          <a:bodyPr>
            <a:noAutofit/>
          </a:bodyPr>
          <a:lstStyle/>
          <a:p>
            <a:pPr algn="l"/>
            <a:endParaRPr lang="en-US" dirty="0"/>
          </a:p>
          <a:p>
            <a:pPr algn="l"/>
            <a:r>
              <a:rPr lang="en-US" dirty="0"/>
              <a:t>                             </a:t>
            </a:r>
          </a:p>
          <a:p>
            <a:pPr algn="l"/>
            <a:r>
              <a:rPr lang="en-US" dirty="0"/>
              <a:t>	</a:t>
            </a:r>
          </a:p>
          <a:p>
            <a:pPr algn="l"/>
            <a:r>
              <a:rPr lang="en-US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7019332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95</TotalTime>
  <Words>85</Words>
  <Application>Microsoft Office PowerPoint</Application>
  <PresentationFormat>Widescreen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MS Shell Dlg 2</vt:lpstr>
      <vt:lpstr>Wingdings</vt:lpstr>
      <vt:lpstr>Wingdings 3</vt:lpstr>
      <vt:lpstr>Madison</vt:lpstr>
      <vt:lpstr> Sports Hub</vt:lpstr>
      <vt:lpstr>Description:</vt:lpstr>
      <vt:lpstr>Technologies:</vt:lpstr>
      <vt:lpstr>PowerPoint Presentation</vt:lpstr>
      <vt:lpstr>PowerPoint Presentation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Sports Hub</dc:title>
  <dc:creator>baltej singh</dc:creator>
  <cp:lastModifiedBy>Amitdeb Bhattacharya</cp:lastModifiedBy>
  <cp:revision>18</cp:revision>
  <dcterms:created xsi:type="dcterms:W3CDTF">2019-10-25T20:03:31Z</dcterms:created>
  <dcterms:modified xsi:type="dcterms:W3CDTF">2019-11-25T01:28:38Z</dcterms:modified>
</cp:coreProperties>
</file>

<file path=docProps/thumbnail.jpeg>
</file>